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27F429-E0CE-4D51-9821-1A5934FAB08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386E3E-3B05-4FA1-9718-F101428B4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7F429-E0CE-4D51-9821-1A5934FAB08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86E3E-3B05-4FA1-9718-F101428B4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7F429-E0CE-4D51-9821-1A5934FAB08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86E3E-3B05-4FA1-9718-F101428B4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7F429-E0CE-4D51-9821-1A5934FAB08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86E3E-3B05-4FA1-9718-F101428B47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7F429-E0CE-4D51-9821-1A5934FAB08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86E3E-3B05-4FA1-9718-F101428B47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7F429-E0CE-4D51-9821-1A5934FAB08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86E3E-3B05-4FA1-9718-F101428B47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7F429-E0CE-4D51-9821-1A5934FAB08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86E3E-3B05-4FA1-9718-F101428B47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7F429-E0CE-4D51-9821-1A5934FAB08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86E3E-3B05-4FA1-9718-F101428B475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7F429-E0CE-4D51-9821-1A5934FAB08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86E3E-3B05-4FA1-9718-F101428B4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27F429-E0CE-4D51-9821-1A5934FAB08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86E3E-3B05-4FA1-9718-F101428B47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27F429-E0CE-4D51-9821-1A5934FAB08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386E3E-3B05-4FA1-9718-F101428B475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27F429-E0CE-4D51-9821-1A5934FAB08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386E3E-3B05-4FA1-9718-F101428B47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u17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tan.net/category/Resources/PaTTAN%20Publications/Browse/Single/?id=4dc09560cd69f9ac7fa20000" TargetMode="External"/><Relationship Id="rId2" Type="http://schemas.openxmlformats.org/officeDocument/2006/relationships/hyperlink" Target="http://pattan.net-website.s3.amazonaws.com/images/2016/01/20/Eval_IEP_Process1115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attan.net-website.s3.amazonaws.com/images/2015/01/09/SaS_Toolkit_Parents_12_14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farrell@muncys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Muncy</a:t>
            </a:r>
            <a:r>
              <a:rPr lang="en-US" dirty="0" smtClean="0"/>
              <a:t> School District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Special Education Process: What is the process for obtaining services for my preschool and/or school age child.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33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Muncy</a:t>
            </a:r>
            <a:r>
              <a:rPr lang="en-US" dirty="0" smtClean="0"/>
              <a:t> School District works with Blast Intermediate Unit 17 to transition Early Intervention Students to School Age Services. </a:t>
            </a:r>
          </a:p>
          <a:p>
            <a:r>
              <a:rPr lang="en-US" dirty="0" smtClean="0"/>
              <a:t>Obtaining Services</a:t>
            </a:r>
          </a:p>
          <a:p>
            <a:r>
              <a:rPr lang="en-US" dirty="0" smtClean="0">
                <a:hlinkClick r:id="rId2"/>
              </a:rPr>
              <a:t>www.iu17.org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Intervention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26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pattan.net-website.s3.amazonaws.com/images/2016/01/20/Eval_IEP_Process1115.pdf</a:t>
            </a:r>
            <a:endParaRPr lang="en-US" sz="2000" dirty="0" smtClean="0"/>
          </a:p>
          <a:p>
            <a:r>
              <a:rPr lang="en-US" sz="2000" dirty="0">
                <a:hlinkClick r:id="rId3"/>
              </a:rPr>
              <a:t>http://www.pattan.net/category/Resources/PaTTAN%20Publications/Browse/Single/?</a:t>
            </a:r>
            <a:r>
              <a:rPr lang="en-US" sz="2000" dirty="0" smtClean="0">
                <a:hlinkClick r:id="rId3"/>
              </a:rPr>
              <a:t>id=4dc09560cd69f9ac7fa20000</a:t>
            </a:r>
            <a:endParaRPr lang="en-US" sz="2000" dirty="0" smtClean="0"/>
          </a:p>
          <a:p>
            <a:r>
              <a:rPr lang="en-US" sz="2000" dirty="0">
                <a:hlinkClick r:id="rId4"/>
              </a:rPr>
              <a:t>http://</a:t>
            </a:r>
            <a:r>
              <a:rPr lang="en-US" sz="2000" dirty="0" smtClean="0">
                <a:hlinkClick r:id="rId4"/>
              </a:rPr>
              <a:t>pattan.net-website.s3.amazonaws.com/images/2015/01/09/SaS_Toolkit_Parents_12_14.pdf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Parental request for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07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Child Study Team?</a:t>
            </a:r>
          </a:p>
          <a:p>
            <a:r>
              <a:rPr lang="en-US" dirty="0" smtClean="0"/>
              <a:t>Who is Eligible?</a:t>
            </a:r>
          </a:p>
          <a:p>
            <a:r>
              <a:rPr lang="en-US" dirty="0" smtClean="0"/>
              <a:t>How does the program work?</a:t>
            </a:r>
          </a:p>
          <a:p>
            <a:r>
              <a:rPr lang="en-US" dirty="0" smtClean="0"/>
              <a:t>Who makes up the team?</a:t>
            </a:r>
          </a:p>
          <a:p>
            <a:r>
              <a:rPr lang="en-US" dirty="0" smtClean="0"/>
              <a:t>What are the benefits to students?</a:t>
            </a:r>
          </a:p>
          <a:p>
            <a:r>
              <a:rPr lang="en-US" dirty="0" smtClean="0"/>
              <a:t>What is the role of the parent?</a:t>
            </a:r>
          </a:p>
          <a:p>
            <a:r>
              <a:rPr lang="en-US" dirty="0" smtClean="0"/>
              <a:t>Where can I get more information?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Study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350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April Farrell</a:t>
            </a:r>
          </a:p>
          <a:p>
            <a:r>
              <a:rPr lang="en-US" dirty="0" smtClean="0"/>
              <a:t>570-546-3129 x1470</a:t>
            </a:r>
          </a:p>
          <a:p>
            <a:r>
              <a:rPr lang="en-US" dirty="0" smtClean="0">
                <a:hlinkClick r:id="rId2"/>
              </a:rPr>
              <a:t>afarrell@muncysd.org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Special Education Secretary</a:t>
            </a:r>
          </a:p>
          <a:p>
            <a:r>
              <a:rPr lang="en-US" dirty="0" smtClean="0"/>
              <a:t>Lois Beaver</a:t>
            </a:r>
          </a:p>
          <a:p>
            <a:r>
              <a:rPr lang="en-US" smtClean="0"/>
              <a:t>570-546-3129 x1250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Special Education Coordinator Contact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195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125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Muncy School District</vt:lpstr>
      <vt:lpstr>Early Intervention</vt:lpstr>
      <vt:lpstr>Parental request for Evaluation</vt:lpstr>
      <vt:lpstr>Child Study Team</vt:lpstr>
      <vt:lpstr>Special Education Coordinator Contact Information</vt:lpstr>
    </vt:vector>
  </TitlesOfParts>
  <Company>MUNCYASD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Muncy School District</dc:title>
  <dc:creator>April Farrell</dc:creator>
  <cp:lastModifiedBy>April Farrell</cp:lastModifiedBy>
  <cp:revision>2</cp:revision>
  <dcterms:created xsi:type="dcterms:W3CDTF">2016-10-10T19:27:17Z</dcterms:created>
  <dcterms:modified xsi:type="dcterms:W3CDTF">2016-10-10T19:56:20Z</dcterms:modified>
</cp:coreProperties>
</file>